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19" autoAdjust="0"/>
  </p:normalViewPr>
  <p:slideViewPr>
    <p:cSldViewPr snapToGrid="0">
      <p:cViewPr varScale="1">
        <p:scale>
          <a:sx n="125" d="100"/>
          <a:sy n="125" d="100"/>
        </p:scale>
        <p:origin x="2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Lorem ipsum dolor sit amet, consectetuer adipiscing elit. 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Nunc viverra imperdiet enim. Fusce est. Vivamus a tellus.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Pellentesque habitant morbi tristique senectus et netus.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Lorem ipsum dolor sit amet, consectetuer adipiscing elit. 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Nunc viverra imperdiet enim. Fusce est. Vivamus a tellus.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Pellentesque habitant morbi tristique senectus et netus.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Title Lorem Ipsum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Sit Dolor Amet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Title Lorem Ipsum 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019551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{7F6B0D1F-40FB-4C67-999C-EA0442DA1FC4}tf78438558_win32</Template>
  <TotalTime>0</TotalTime>
  <Words>39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Garamond</vt:lpstr>
      <vt:lpstr>SavonVTI</vt:lpstr>
      <vt:lpstr>Title Lorem Ipsum</vt:lpstr>
      <vt:lpstr>Title Lorem Ipsum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Terrence Kwong</dc:creator>
  <cp:lastModifiedBy>Terrence Kwong</cp:lastModifiedBy>
  <cp:revision>1</cp:revision>
  <dcterms:created xsi:type="dcterms:W3CDTF">2021-01-28T06:49:29Z</dcterms:created>
  <dcterms:modified xsi:type="dcterms:W3CDTF">2021-01-28T06:49:58Z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